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331" r:id="rId7"/>
  </p:sldIdLst>
  <p:sldSz cx="9906000" cy="6858000" type="A4"/>
  <p:notesSz cx="6786563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81" userDrawn="1">
          <p15:clr>
            <a:srgbClr val="A4A3A4"/>
          </p15:clr>
        </p15:guide>
        <p15:guide id="2" pos="13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9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908" y="396"/>
      </p:cViewPr>
      <p:guideLst>
        <p:guide orient="horz" pos="3181"/>
        <p:guide pos="130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테이블 포인트 각도</a:t>
            </a:r>
            <a:r>
              <a:rPr lang="en-US" sz="2400" b="1">
                <a:latin typeface="궁서" panose="02030600000101010101" pitchFamily="18" charset="-127"/>
                <a:ea typeface="궁서" panose="02030600000101010101" pitchFamily="18" charset="-127"/>
              </a:rPr>
              <a:t>(</a:t>
            </a: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단위</a:t>
            </a:r>
            <a:r>
              <a:rPr lang="en-US" sz="2400" b="1">
                <a:latin typeface="궁서" panose="02030600000101010101" pitchFamily="18" charset="-127"/>
                <a:ea typeface="궁서" panose="02030600000101010101" pitchFamily="18" charset="-127"/>
              </a:rPr>
              <a:t>: </a:t>
            </a: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도</a:t>
            </a:r>
            <a:r>
              <a:rPr lang="en-US" sz="2400" b="1">
                <a:latin typeface="궁서" panose="02030600000101010101" pitchFamily="18" charset="-127"/>
                <a:ea typeface="궁서" panose="02030600000101010101" pitchFamily="18" charset="-127"/>
              </a:rPr>
              <a:t>)</a:t>
            </a:r>
            <a:endParaRPr lang="ko-KR" sz="2400" b="1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계산각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BAC4-47E6-984F-3FCD43A5750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장1</c:v>
                </c:pt>
                <c:pt idx="1">
                  <c:v>장2</c:v>
                </c:pt>
                <c:pt idx="2">
                  <c:v>장3</c:v>
                </c:pt>
                <c:pt idx="3">
                  <c:v>장4</c:v>
                </c:pt>
              </c:strCache>
            </c:strRef>
          </c:cat>
          <c:val>
            <c:numRef>
              <c:f>Sheet1!$B$2:$E$2</c:f>
              <c:numCache>
                <c:formatCode>0.0_ </c:formatCode>
                <c:ptCount val="4"/>
                <c:pt idx="0">
                  <c:v>14</c:v>
                </c:pt>
                <c:pt idx="1">
                  <c:v>26.6</c:v>
                </c:pt>
                <c:pt idx="2">
                  <c:v>36.9</c:v>
                </c:pt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근사각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장1</c:v>
                </c:pt>
                <c:pt idx="1">
                  <c:v>장2</c:v>
                </c:pt>
                <c:pt idx="2">
                  <c:v>장3</c:v>
                </c:pt>
                <c:pt idx="3">
                  <c:v>장4</c:v>
                </c:pt>
              </c:strCache>
            </c:strRef>
          </c:cat>
          <c:val>
            <c:numRef>
              <c:f>Sheet1!$B$3:$E$3</c:f>
              <c:numCache>
                <c:formatCode>0.0_ </c:formatCode>
                <c:ptCount val="4"/>
                <c:pt idx="0">
                  <c:v>15</c:v>
                </c:pt>
                <c:pt idx="1">
                  <c:v>25</c:v>
                </c:pt>
                <c:pt idx="2">
                  <c:v>35</c:v>
                </c:pt>
                <c:pt idx="3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0_ 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0.0_ 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B90BA0-0A3E-4A5E-A7C8-86ACF7B61ECF}" type="doc">
      <dgm:prSet loTypeId="urn:microsoft.com/office/officeart/2005/8/layout/matrix3" loCatId="matrix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E56DA202-B453-4C02-96A2-6A7F55366B6A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밀어치기</a:t>
          </a:r>
        </a:p>
      </dgm:t>
    </dgm:pt>
    <dgm:pt modelId="{5E034E49-F52D-4217-9ABC-7154F662A62F}" type="parTrans" cxnId="{FB8126E5-6568-45AC-9E16-C3F419DD5EEA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8C23235-0DBA-4E8D-A5AC-4F3C4921D19E}" type="sibTrans" cxnId="{FB8126E5-6568-45AC-9E16-C3F419DD5EEA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D779B90-345C-44F7-8345-5F86C04136A7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끌어치기</a:t>
          </a:r>
        </a:p>
      </dgm:t>
    </dgm:pt>
    <dgm:pt modelId="{F5E14D13-1EA0-4D76-BD6B-E8683C3AFBFC}" type="parTrans" cxnId="{D2DAC3CB-8C92-481C-B21D-273D46FBBB37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8419BE60-68D5-47FA-A11E-286A51C12916}" type="sibTrans" cxnId="{D2DAC3CB-8C92-481C-B21D-273D46FBBB37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3345FB0-7BCD-44F3-A79D-62B9493B3D3B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앞돌리기</a:t>
          </a:r>
        </a:p>
      </dgm:t>
    </dgm:pt>
    <dgm:pt modelId="{A5853772-F26F-4C79-BFD7-3F914E680CCE}" type="parTrans" cxnId="{925C1C4A-C8D8-4473-BDFA-91C75F241CD2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725CCCF9-5B87-4BAB-8732-169BD38738B6}" type="sibTrans" cxnId="{925C1C4A-C8D8-4473-BDFA-91C75F241CD2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35A8DE4-D905-4EA1-9B0D-C6538D729E9D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세워치기</a:t>
          </a:r>
        </a:p>
      </dgm:t>
    </dgm:pt>
    <dgm:pt modelId="{1C4DE0B2-C4E5-4A98-90DA-7D7B92867CB0}" type="parTrans" cxnId="{2B72BBCC-1606-4EB7-8086-263BC80A85A1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CBE2727-4428-48C3-ACBF-4DD5C1E37DF4}" type="sibTrans" cxnId="{2B72BBCC-1606-4EB7-8086-263BC80A85A1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BF51765-4A5D-4A98-84F4-DD56EF6D1ABA}" type="pres">
      <dgm:prSet presAssocID="{59B90BA0-0A3E-4A5E-A7C8-86ACF7B61ECF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F44D146-68B1-4DB2-8CAD-36122CDBE3F8}" type="pres">
      <dgm:prSet presAssocID="{59B90BA0-0A3E-4A5E-A7C8-86ACF7B61ECF}" presName="diamond" presStyleLbl="bgShp" presStyleIdx="0" presStyleCnt="1"/>
      <dgm:spPr/>
    </dgm:pt>
    <dgm:pt modelId="{0F557765-261D-4486-9D29-39B56A02DAAC}" type="pres">
      <dgm:prSet presAssocID="{59B90BA0-0A3E-4A5E-A7C8-86ACF7B61ECF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02BD04-BB28-40D6-8D4E-D086749F3DEF}" type="pres">
      <dgm:prSet presAssocID="{59B90BA0-0A3E-4A5E-A7C8-86ACF7B61ECF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F8CC545-A04C-42CF-ABE9-A76C197B9FDD}" type="pres">
      <dgm:prSet presAssocID="{59B90BA0-0A3E-4A5E-A7C8-86ACF7B61ECF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90C03E4-C3BC-4AB4-9BFD-188C2C8278EE}" type="pres">
      <dgm:prSet presAssocID="{59B90BA0-0A3E-4A5E-A7C8-86ACF7B61ECF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39231F73-FB30-4852-8BD4-908F504A6845}" type="presOf" srcId="{E35A8DE4-D905-4EA1-9B0D-C6538D729E9D}" destId="{E90C03E4-C3BC-4AB4-9BFD-188C2C8278EE}" srcOrd="0" destOrd="0" presId="urn:microsoft.com/office/officeart/2005/8/layout/matrix3"/>
    <dgm:cxn modelId="{D2DAC3CB-8C92-481C-B21D-273D46FBBB37}" srcId="{59B90BA0-0A3E-4A5E-A7C8-86ACF7B61ECF}" destId="{1D779B90-345C-44F7-8345-5F86C04136A7}" srcOrd="1" destOrd="0" parTransId="{F5E14D13-1EA0-4D76-BD6B-E8683C3AFBFC}" sibTransId="{8419BE60-68D5-47FA-A11E-286A51C12916}"/>
    <dgm:cxn modelId="{EA592AF6-D3EF-44BC-909D-5831A7A172C6}" type="presOf" srcId="{53345FB0-7BCD-44F3-A79D-62B9493B3D3B}" destId="{0F8CC545-A04C-42CF-ABE9-A76C197B9FDD}" srcOrd="0" destOrd="0" presId="urn:microsoft.com/office/officeart/2005/8/layout/matrix3"/>
    <dgm:cxn modelId="{1303A2DC-19B7-4210-A4D4-FBC238D8C634}" type="presOf" srcId="{E56DA202-B453-4C02-96A2-6A7F55366B6A}" destId="{0F557765-261D-4486-9D29-39B56A02DAAC}" srcOrd="0" destOrd="0" presId="urn:microsoft.com/office/officeart/2005/8/layout/matrix3"/>
    <dgm:cxn modelId="{F163F91D-510E-469A-AA3F-4B8BEC1824A2}" type="presOf" srcId="{1D779B90-345C-44F7-8345-5F86C04136A7}" destId="{6502BD04-BB28-40D6-8D4E-D086749F3DEF}" srcOrd="0" destOrd="0" presId="urn:microsoft.com/office/officeart/2005/8/layout/matrix3"/>
    <dgm:cxn modelId="{70D182C0-D839-4EBE-8256-35FD619D1D2F}" type="presOf" srcId="{59B90BA0-0A3E-4A5E-A7C8-86ACF7B61ECF}" destId="{CBF51765-4A5D-4A98-84F4-DD56EF6D1ABA}" srcOrd="0" destOrd="0" presId="urn:microsoft.com/office/officeart/2005/8/layout/matrix3"/>
    <dgm:cxn modelId="{FB8126E5-6568-45AC-9E16-C3F419DD5EEA}" srcId="{59B90BA0-0A3E-4A5E-A7C8-86ACF7B61ECF}" destId="{E56DA202-B453-4C02-96A2-6A7F55366B6A}" srcOrd="0" destOrd="0" parTransId="{5E034E49-F52D-4217-9ABC-7154F662A62F}" sibTransId="{D8C23235-0DBA-4E8D-A5AC-4F3C4921D19E}"/>
    <dgm:cxn modelId="{925C1C4A-C8D8-4473-BDFA-91C75F241CD2}" srcId="{59B90BA0-0A3E-4A5E-A7C8-86ACF7B61ECF}" destId="{53345FB0-7BCD-44F3-A79D-62B9493B3D3B}" srcOrd="2" destOrd="0" parTransId="{A5853772-F26F-4C79-BFD7-3F914E680CCE}" sibTransId="{725CCCF9-5B87-4BAB-8732-169BD38738B6}"/>
    <dgm:cxn modelId="{2B72BBCC-1606-4EB7-8086-263BC80A85A1}" srcId="{59B90BA0-0A3E-4A5E-A7C8-86ACF7B61ECF}" destId="{E35A8DE4-D905-4EA1-9B0D-C6538D729E9D}" srcOrd="3" destOrd="0" parTransId="{1C4DE0B2-C4E5-4A98-90DA-7D7B92867CB0}" sibTransId="{DCBE2727-4428-48C3-ACBF-4DD5C1E37DF4}"/>
    <dgm:cxn modelId="{B330418D-0485-444F-B100-9F15285FA358}" type="presParOf" srcId="{CBF51765-4A5D-4A98-84F4-DD56EF6D1ABA}" destId="{DF44D146-68B1-4DB2-8CAD-36122CDBE3F8}" srcOrd="0" destOrd="0" presId="urn:microsoft.com/office/officeart/2005/8/layout/matrix3"/>
    <dgm:cxn modelId="{31C0D22A-2E99-4590-8268-D0922748956B}" type="presParOf" srcId="{CBF51765-4A5D-4A98-84F4-DD56EF6D1ABA}" destId="{0F557765-261D-4486-9D29-39B56A02DAAC}" srcOrd="1" destOrd="0" presId="urn:microsoft.com/office/officeart/2005/8/layout/matrix3"/>
    <dgm:cxn modelId="{3D7F0327-EC09-46B3-AB8A-A2C83D2C8BD6}" type="presParOf" srcId="{CBF51765-4A5D-4A98-84F4-DD56EF6D1ABA}" destId="{6502BD04-BB28-40D6-8D4E-D086749F3DEF}" srcOrd="2" destOrd="0" presId="urn:microsoft.com/office/officeart/2005/8/layout/matrix3"/>
    <dgm:cxn modelId="{2BB3EEA3-0EFD-43F1-956B-376949097AC2}" type="presParOf" srcId="{CBF51765-4A5D-4A98-84F4-DD56EF6D1ABA}" destId="{0F8CC545-A04C-42CF-ABE9-A76C197B9FDD}" srcOrd="3" destOrd="0" presId="urn:microsoft.com/office/officeart/2005/8/layout/matrix3"/>
    <dgm:cxn modelId="{CCAADF67-7DBB-4F22-8C89-2335D27D4680}" type="presParOf" srcId="{CBF51765-4A5D-4A98-84F4-DD56EF6D1ABA}" destId="{E90C03E4-C3BC-4AB4-9BFD-188C2C8278EE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962974-2710-40EF-89F4-63089BF007A0}" type="doc">
      <dgm:prSet loTypeId="urn:microsoft.com/office/officeart/2005/8/layout/venn3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0A79067A-31CD-4034-A78D-B9FCA6E722C6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당구공</a:t>
          </a:r>
        </a:p>
      </dgm:t>
    </dgm:pt>
    <dgm:pt modelId="{0D20C167-C60C-49AE-9647-02A717131A36}" type="parTrans" cxnId="{E56B9BD8-F688-4DED-916E-5072FAE59C18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95F8163-D674-4835-A3D9-0C75C736AF31}" type="sibTrans" cxnId="{E56B9BD8-F688-4DED-916E-5072FAE59C18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69A74DEA-D457-4F66-BE8E-494662A6404F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당구대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DC4E3ED-7D7D-438B-A463-739D9430A380}" type="parTrans" cxnId="{344281D5-1776-49F9-84F6-5B39086B76DE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48E60903-4908-479E-BDD1-3B358B394405}" type="sibTrans" cxnId="{344281D5-1776-49F9-84F6-5B39086B76DE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8422A45C-EC6F-4E90-AC22-97664652E6F5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큐</a:t>
          </a:r>
          <a:r>
            <a:rPr lang="en-US" altLang="ko-KR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/>
          </a:r>
          <a:br>
            <a:rPr lang="en-US" altLang="ko-KR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막대</a:t>
          </a:r>
        </a:p>
      </dgm:t>
    </dgm:pt>
    <dgm:pt modelId="{5EA676AF-5475-481F-AA51-D3ECC8E164AD}" type="parTrans" cxnId="{09DCD754-FC5C-4A7B-80C8-1259F47A8B88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6B2244DE-1EAE-44F8-AE90-6A8722EF42E2}" type="sibTrans" cxnId="{09DCD754-FC5C-4A7B-80C8-1259F47A8B88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2E2E240-BDE2-4886-B7F4-BCFA8D7EA29F}" type="pres">
      <dgm:prSet presAssocID="{F8962974-2710-40EF-89F4-63089BF007A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548DCAF-E92D-4D0E-82EC-679669F1E3E5}" type="pres">
      <dgm:prSet presAssocID="{0A79067A-31CD-4034-A78D-B9FCA6E722C6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F39DD83-4EB4-49F4-8BD3-8BB4E8175945}" type="pres">
      <dgm:prSet presAssocID="{395F8163-D674-4835-A3D9-0C75C736AF31}" presName="space" presStyleCnt="0"/>
      <dgm:spPr/>
    </dgm:pt>
    <dgm:pt modelId="{45F12268-C686-4F70-AF4F-F6FDA5D4DF0E}" type="pres">
      <dgm:prSet presAssocID="{69A74DEA-D457-4F66-BE8E-494662A6404F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854875B-D453-4AC6-8994-87CE78544D9E}" type="pres">
      <dgm:prSet presAssocID="{48E60903-4908-479E-BDD1-3B358B394405}" presName="space" presStyleCnt="0"/>
      <dgm:spPr/>
    </dgm:pt>
    <dgm:pt modelId="{2ACDE37D-A0B9-4AE8-A902-1CB745861B68}" type="pres">
      <dgm:prSet presAssocID="{8422A45C-EC6F-4E90-AC22-97664652E6F5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547FB831-463F-483B-A4BD-D8B262A74476}" type="presOf" srcId="{F8962974-2710-40EF-89F4-63089BF007A0}" destId="{D2E2E240-BDE2-4886-B7F4-BCFA8D7EA29F}" srcOrd="0" destOrd="0" presId="urn:microsoft.com/office/officeart/2005/8/layout/venn3"/>
    <dgm:cxn modelId="{B73A1D40-DCB3-43D1-B66C-FED86BA52B13}" type="presOf" srcId="{0A79067A-31CD-4034-A78D-B9FCA6E722C6}" destId="{C548DCAF-E92D-4D0E-82EC-679669F1E3E5}" srcOrd="0" destOrd="0" presId="urn:microsoft.com/office/officeart/2005/8/layout/venn3"/>
    <dgm:cxn modelId="{26776180-6945-4438-80F7-F5113FC8AF3B}" type="presOf" srcId="{8422A45C-EC6F-4E90-AC22-97664652E6F5}" destId="{2ACDE37D-A0B9-4AE8-A902-1CB745861B68}" srcOrd="0" destOrd="0" presId="urn:microsoft.com/office/officeart/2005/8/layout/venn3"/>
    <dgm:cxn modelId="{4521EC3F-54AF-4ABA-900E-A5960DF05AF4}" type="presOf" srcId="{69A74DEA-D457-4F66-BE8E-494662A6404F}" destId="{45F12268-C686-4F70-AF4F-F6FDA5D4DF0E}" srcOrd="0" destOrd="0" presId="urn:microsoft.com/office/officeart/2005/8/layout/venn3"/>
    <dgm:cxn modelId="{09DCD754-FC5C-4A7B-80C8-1259F47A8B88}" srcId="{F8962974-2710-40EF-89F4-63089BF007A0}" destId="{8422A45C-EC6F-4E90-AC22-97664652E6F5}" srcOrd="2" destOrd="0" parTransId="{5EA676AF-5475-481F-AA51-D3ECC8E164AD}" sibTransId="{6B2244DE-1EAE-44F8-AE90-6A8722EF42E2}"/>
    <dgm:cxn modelId="{344281D5-1776-49F9-84F6-5B39086B76DE}" srcId="{F8962974-2710-40EF-89F4-63089BF007A0}" destId="{69A74DEA-D457-4F66-BE8E-494662A6404F}" srcOrd="1" destOrd="0" parTransId="{2DC4E3ED-7D7D-438B-A463-739D9430A380}" sibTransId="{48E60903-4908-479E-BDD1-3B358B394405}"/>
    <dgm:cxn modelId="{E56B9BD8-F688-4DED-916E-5072FAE59C18}" srcId="{F8962974-2710-40EF-89F4-63089BF007A0}" destId="{0A79067A-31CD-4034-A78D-B9FCA6E722C6}" srcOrd="0" destOrd="0" parTransId="{0D20C167-C60C-49AE-9647-02A717131A36}" sibTransId="{395F8163-D674-4835-A3D9-0C75C736AF31}"/>
    <dgm:cxn modelId="{ED2C871A-F446-4B7A-9735-8A82BB017FA0}" type="presParOf" srcId="{D2E2E240-BDE2-4886-B7F4-BCFA8D7EA29F}" destId="{C548DCAF-E92D-4D0E-82EC-679669F1E3E5}" srcOrd="0" destOrd="0" presId="urn:microsoft.com/office/officeart/2005/8/layout/venn3"/>
    <dgm:cxn modelId="{770F04A7-6494-41D3-A04C-5F2B6EBC4D80}" type="presParOf" srcId="{D2E2E240-BDE2-4886-B7F4-BCFA8D7EA29F}" destId="{FF39DD83-4EB4-49F4-8BD3-8BB4E8175945}" srcOrd="1" destOrd="0" presId="urn:microsoft.com/office/officeart/2005/8/layout/venn3"/>
    <dgm:cxn modelId="{6A6AB622-D786-4528-8AD7-FC9C3619E5FB}" type="presParOf" srcId="{D2E2E240-BDE2-4886-B7F4-BCFA8D7EA29F}" destId="{45F12268-C686-4F70-AF4F-F6FDA5D4DF0E}" srcOrd="2" destOrd="0" presId="urn:microsoft.com/office/officeart/2005/8/layout/venn3"/>
    <dgm:cxn modelId="{54DD3C0E-843F-4BBF-A94A-25260E3AD2F1}" type="presParOf" srcId="{D2E2E240-BDE2-4886-B7F4-BCFA8D7EA29F}" destId="{5854875B-D453-4AC6-8994-87CE78544D9E}" srcOrd="3" destOrd="0" presId="urn:microsoft.com/office/officeart/2005/8/layout/venn3"/>
    <dgm:cxn modelId="{307CF962-BBE3-46A5-B719-1510A645CC35}" type="presParOf" srcId="{D2E2E240-BDE2-4886-B7F4-BCFA8D7EA29F}" destId="{2ACDE37D-A0B9-4AE8-A902-1CB745861B68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44D146-68B1-4DB2-8CAD-36122CDBE3F8}">
      <dsp:nvSpPr>
        <dsp:cNvPr id="0" name=""/>
        <dsp:cNvSpPr/>
      </dsp:nvSpPr>
      <dsp:spPr>
        <a:xfrm>
          <a:off x="105271" y="0"/>
          <a:ext cx="1949457" cy="1949457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557765-261D-4486-9D29-39B56A02DAAC}">
      <dsp:nvSpPr>
        <dsp:cNvPr id="0" name=""/>
        <dsp:cNvSpPr/>
      </dsp:nvSpPr>
      <dsp:spPr>
        <a:xfrm>
          <a:off x="290469" y="185198"/>
          <a:ext cx="760288" cy="76028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밀어치기</a:t>
          </a:r>
        </a:p>
      </dsp:txBody>
      <dsp:txXfrm>
        <a:off x="327583" y="222312"/>
        <a:ext cx="686060" cy="686060"/>
      </dsp:txXfrm>
    </dsp:sp>
    <dsp:sp modelId="{6502BD04-BB28-40D6-8D4E-D086749F3DEF}">
      <dsp:nvSpPr>
        <dsp:cNvPr id="0" name=""/>
        <dsp:cNvSpPr/>
      </dsp:nvSpPr>
      <dsp:spPr>
        <a:xfrm>
          <a:off x="1109241" y="185198"/>
          <a:ext cx="760288" cy="76028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끌어치기</a:t>
          </a:r>
        </a:p>
      </dsp:txBody>
      <dsp:txXfrm>
        <a:off x="1146355" y="222312"/>
        <a:ext cx="686060" cy="686060"/>
      </dsp:txXfrm>
    </dsp:sp>
    <dsp:sp modelId="{0F8CC545-A04C-42CF-ABE9-A76C197B9FDD}">
      <dsp:nvSpPr>
        <dsp:cNvPr id="0" name=""/>
        <dsp:cNvSpPr/>
      </dsp:nvSpPr>
      <dsp:spPr>
        <a:xfrm>
          <a:off x="290469" y="1003970"/>
          <a:ext cx="760288" cy="76028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앞돌리기</a:t>
          </a:r>
        </a:p>
      </dsp:txBody>
      <dsp:txXfrm>
        <a:off x="327583" y="1041084"/>
        <a:ext cx="686060" cy="686060"/>
      </dsp:txXfrm>
    </dsp:sp>
    <dsp:sp modelId="{E90C03E4-C3BC-4AB4-9BFD-188C2C8278EE}">
      <dsp:nvSpPr>
        <dsp:cNvPr id="0" name=""/>
        <dsp:cNvSpPr/>
      </dsp:nvSpPr>
      <dsp:spPr>
        <a:xfrm>
          <a:off x="1109241" y="1003970"/>
          <a:ext cx="760288" cy="76028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세워치기</a:t>
          </a:r>
        </a:p>
      </dsp:txBody>
      <dsp:txXfrm>
        <a:off x="1146355" y="1041084"/>
        <a:ext cx="686060" cy="6860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48DCAF-E92D-4D0E-82EC-679669F1E3E5}">
      <dsp:nvSpPr>
        <dsp:cNvPr id="0" name=""/>
        <dsp:cNvSpPr/>
      </dsp:nvSpPr>
      <dsp:spPr>
        <a:xfrm>
          <a:off x="1114" y="494027"/>
          <a:ext cx="974311" cy="974311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53620" tIns="22860" rIns="5362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당구공</a:t>
          </a:r>
        </a:p>
      </dsp:txBody>
      <dsp:txXfrm>
        <a:off x="143799" y="636712"/>
        <a:ext cx="688941" cy="688941"/>
      </dsp:txXfrm>
    </dsp:sp>
    <dsp:sp modelId="{45F12268-C686-4F70-AF4F-F6FDA5D4DF0E}">
      <dsp:nvSpPr>
        <dsp:cNvPr id="0" name=""/>
        <dsp:cNvSpPr/>
      </dsp:nvSpPr>
      <dsp:spPr>
        <a:xfrm>
          <a:off x="780563" y="494027"/>
          <a:ext cx="974311" cy="974311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53620" tIns="22860" rIns="5362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당구대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923248" y="636712"/>
        <a:ext cx="688941" cy="688941"/>
      </dsp:txXfrm>
    </dsp:sp>
    <dsp:sp modelId="{2ACDE37D-A0B9-4AE8-A902-1CB745861B68}">
      <dsp:nvSpPr>
        <dsp:cNvPr id="0" name=""/>
        <dsp:cNvSpPr/>
      </dsp:nvSpPr>
      <dsp:spPr>
        <a:xfrm>
          <a:off x="1560012" y="494027"/>
          <a:ext cx="974311" cy="974311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53620" tIns="22860" rIns="5362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큐</a:t>
          </a:r>
          <a:r>
            <a:rPr lang="en-US" altLang="ko-KR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/>
          </a:r>
          <a:br>
            <a:rPr lang="en-US" altLang="ko-KR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막대</a:t>
          </a:r>
        </a:p>
      </dsp:txBody>
      <dsp:txXfrm>
        <a:off x="1702697" y="636712"/>
        <a:ext cx="688941" cy="688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4149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4725" y="1239838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56289D30-A84F-4488-8687-01AE3C317F57}"/>
              </a:ext>
            </a:extLst>
          </p:cNvPr>
          <p:cNvSpPr/>
          <p:nvPr userDrawn="1"/>
        </p:nvSpPr>
        <p:spPr>
          <a:xfrm>
            <a:off x="-1" y="559837"/>
            <a:ext cx="9906000" cy="544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dirty="0"/>
          </a:p>
        </p:txBody>
      </p:sp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7B04B29F-EC1B-493A-956C-A3EAF307ABF9}"/>
              </a:ext>
            </a:extLst>
          </p:cNvPr>
          <p:cNvSpPr/>
          <p:nvPr userDrawn="1"/>
        </p:nvSpPr>
        <p:spPr>
          <a:xfrm flipH="1">
            <a:off x="681036" y="0"/>
            <a:ext cx="8543925" cy="1104168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D20B06-00A9-4924-971A-F8CE18CDE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9906000" cy="108591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42DF2AC3-CFE8-4905-969C-91206C3B50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119" y="6157669"/>
            <a:ext cx="1933208" cy="64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2024-02-05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지연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0" y="0"/>
            <a:ext cx="4889606" cy="6858000"/>
          </a:xfrm>
          <a:prstGeom prst="flowChartDelay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997A6E0-01CE-4B30-AF99-E26DAF4BD393}"/>
              </a:ext>
            </a:extLst>
          </p:cNvPr>
          <p:cNvSpPr/>
          <p:nvPr/>
        </p:nvSpPr>
        <p:spPr>
          <a:xfrm>
            <a:off x="2336287" y="3445938"/>
            <a:ext cx="7072362" cy="120698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altLang="ko-KR" sz="4800" b="1" dirty="0">
                <a:effectLst>
                  <a:reflection blurRad="6350" stA="55000" endA="50" endPos="85000" dist="6000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Billiard Game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8775EA4-4E90-47B3-8CD9-DF19FD64D82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D9D9D"/>
              </a:clrFrom>
              <a:clrTo>
                <a:srgbClr val="9D9D9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903" y="59037"/>
            <a:ext cx="2347276" cy="87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화살표: 갈매기형 수장 20">
            <a:extLst>
              <a:ext uri="{FF2B5EF4-FFF2-40B4-BE49-F238E27FC236}">
                <a16:creationId xmlns:a16="http://schemas.microsoft.com/office/drawing/2014/main" id="{242D2D59-B649-4A4F-BDE6-7A0BFDFC7AC4}"/>
              </a:ext>
            </a:extLst>
          </p:cNvPr>
          <p:cNvSpPr/>
          <p:nvPr/>
        </p:nvSpPr>
        <p:spPr>
          <a:xfrm>
            <a:off x="1112546" y="5865465"/>
            <a:ext cx="6159109" cy="212436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0" name="화살표: 갈매기형 수장 19">
            <a:extLst>
              <a:ext uri="{FF2B5EF4-FFF2-40B4-BE49-F238E27FC236}">
                <a16:creationId xmlns:a16="http://schemas.microsoft.com/office/drawing/2014/main" id="{63C1689B-6CCB-4ECF-8898-8CC71FE99632}"/>
              </a:ext>
            </a:extLst>
          </p:cNvPr>
          <p:cNvSpPr/>
          <p:nvPr/>
        </p:nvSpPr>
        <p:spPr>
          <a:xfrm>
            <a:off x="1112547" y="4657814"/>
            <a:ext cx="6159109" cy="212436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9" name="화살표: 갈매기형 수장 18">
            <a:extLst>
              <a:ext uri="{FF2B5EF4-FFF2-40B4-BE49-F238E27FC236}">
                <a16:creationId xmlns:a16="http://schemas.microsoft.com/office/drawing/2014/main" id="{934919E9-8EA2-48ED-A2A1-A57C7866712C}"/>
              </a:ext>
            </a:extLst>
          </p:cNvPr>
          <p:cNvSpPr/>
          <p:nvPr/>
        </p:nvSpPr>
        <p:spPr>
          <a:xfrm>
            <a:off x="1112547" y="3437828"/>
            <a:ext cx="6159109" cy="212436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화살표: 갈매기형 수장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>
            <a:off x="1112547" y="2218850"/>
            <a:ext cx="6159109" cy="212436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사다리꼴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782205" y="1544596"/>
            <a:ext cx="1717963" cy="88669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A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사다리꼴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782205" y="2763794"/>
            <a:ext cx="1717963" cy="88669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B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782205" y="3982409"/>
            <a:ext cx="1717963" cy="88669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C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사다리꼴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782205" y="5196117"/>
            <a:ext cx="1717963" cy="886690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D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703213" y="1735351"/>
            <a:ext cx="4032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당구 게임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703213" y="2958745"/>
            <a:ext cx="4032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프로대회 경기 규칙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703213" y="4159471"/>
            <a:ext cx="4032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테이블 포인트 위치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703213" y="5377673"/>
            <a:ext cx="4032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샷 종류와 게임 종류 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8FB2706-C957-4AA1-99D5-EC69AD880C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0" b="68299"/>
          <a:stretch/>
        </p:blipFill>
        <p:spPr>
          <a:xfrm>
            <a:off x="7802998" y="2248724"/>
            <a:ext cx="1831345" cy="173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/>
              <a:t>당구 게임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50447" y="1571625"/>
            <a:ext cx="6738938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Billiard game</a:t>
            </a:r>
          </a:p>
          <a:p>
            <a:pPr marL="809625" lvl="1" indent="-3524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It is a sport in which several balls are placed on a standardized table and hit with a long stick to determine the game according to the rules</a:t>
            </a:r>
            <a:endParaRPr lang="ko-KR" altLang="en-US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550447" y="3810123"/>
            <a:ext cx="8543925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당구 게임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marL="809625" lvl="1" indent="-3524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규격화된 테이블 위에 여러 개의 공을 놓고 긴 막대기로 쳐서 룰에 따라 승부를 가리는 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스포츠</a:t>
            </a:r>
            <a:endParaRPr lang="en-US" altLang="ko-KR" sz="2000" b="0" i="0" u="none" strike="noStrike" dirty="0">
              <a:effectLst/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당구공 재질은 나무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점토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상아를 거쳐 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현재 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플라스틱으로 제작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306992" y="2196482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배지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457864" y="2477279"/>
            <a:ext cx="1348510" cy="2286738"/>
          </a:xfrm>
          <a:prstGeom prst="plaque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경기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방식</a:t>
            </a:r>
          </a:p>
        </p:txBody>
      </p:sp>
      <p:sp>
        <p:nvSpPr>
          <p:cNvPr id="7" name="배지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457351" y="4764017"/>
            <a:ext cx="1348510" cy="1317340"/>
          </a:xfrm>
          <a:prstGeom prst="plaque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공격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규칙</a:t>
            </a:r>
          </a:p>
        </p:txBody>
      </p:sp>
      <p:sp>
        <p:nvSpPr>
          <p:cNvPr id="9" name="십자형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822708" y="1507844"/>
            <a:ext cx="2271039" cy="979053"/>
          </a:xfrm>
          <a:prstGeom prst="plus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순서도: 병합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833370" y="1753914"/>
            <a:ext cx="2261028" cy="733512"/>
          </a:xfrm>
          <a:prstGeom prst="flowChartMerg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구분</a:t>
            </a:r>
          </a:p>
        </p:txBody>
      </p:sp>
      <p:sp>
        <p:nvSpPr>
          <p:cNvPr id="11" name="십자형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4094983" y="1508371"/>
            <a:ext cx="2790822" cy="979053"/>
          </a:xfrm>
          <a:prstGeom prst="plus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십자형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6875554" y="1508371"/>
            <a:ext cx="2567642" cy="979053"/>
          </a:xfrm>
          <a:prstGeom prst="plus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순서도: 병합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104019" y="1753386"/>
            <a:ext cx="2781784" cy="733512"/>
          </a:xfrm>
          <a:prstGeom prst="flowChartMerg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내용</a:t>
            </a:r>
          </a:p>
        </p:txBody>
      </p:sp>
      <p:sp>
        <p:nvSpPr>
          <p:cNvPr id="14" name="순서도: 병합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6875552" y="1753386"/>
            <a:ext cx="2557392" cy="733512"/>
          </a:xfrm>
          <a:prstGeom prst="flowChartMerg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비고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B. </a:t>
            </a:r>
            <a:r>
              <a:rPr lang="ko-KR" altLang="en-US" dirty="0"/>
              <a:t>프로대회 경기 규칙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33781393"/>
              </p:ext>
            </p:extLst>
          </p:nvPr>
        </p:nvGraphicFramePr>
        <p:xfrm>
          <a:off x="1806888" y="2486025"/>
          <a:ext cx="7636308" cy="374904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286142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804730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545436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483889">
                <a:tc rowSpan="3"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PBA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세트제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7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전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4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선승제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(4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강 이상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세트 스코어 동률 시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승부치기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466729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5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전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3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선승제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(32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강 이상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5603259"/>
                  </a:ext>
                </a:extLst>
              </a:tr>
              <a:tr h="466729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3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전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선승제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(128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강 이상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5612746"/>
                  </a:ext>
                </a:extLst>
              </a:tr>
              <a:tr h="86843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LPBA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점수제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25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점 점수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/50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분 제한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세트제 경기 방식과 병행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시간 도달 시 자동 종료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위반시 페널티 부여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309062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PBA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세트제 및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LPBA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점수제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공격 시간은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35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초 주어짐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파이널 투어 참가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승강제 실시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와일드 카드 운영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C. </a:t>
            </a:r>
            <a:r>
              <a:rPr lang="ko-KR" altLang="en-US" dirty="0"/>
              <a:t>테이블 포인트 위치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14841597"/>
              </p:ext>
            </p:extLst>
          </p:nvPr>
        </p:nvGraphicFramePr>
        <p:xfrm>
          <a:off x="681037" y="1554163"/>
          <a:ext cx="8543925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말풍선: 타원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2774308" y="2394856"/>
            <a:ext cx="3077855" cy="470651"/>
          </a:xfrm>
          <a:prstGeom prst="wedgeEllipseCallout">
            <a:avLst>
              <a:gd name="adj1" fmla="val 865"/>
              <a:gd name="adj2" fmla="val 775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체계적인 계산 필요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한쪽 모서리는 잘리고 다른 쪽 모서리는 둥근 사각형 4">
            <a:extLst>
              <a:ext uri="{FF2B5EF4-FFF2-40B4-BE49-F238E27FC236}">
                <a16:creationId xmlns:a16="http://schemas.microsoft.com/office/drawing/2014/main" id="{C04601DA-5DCC-4A34-80C7-BE7E4A1EC962}"/>
              </a:ext>
            </a:extLst>
          </p:cNvPr>
          <p:cNvSpPr/>
          <p:nvPr/>
        </p:nvSpPr>
        <p:spPr>
          <a:xfrm>
            <a:off x="5097217" y="1440189"/>
            <a:ext cx="4286280" cy="4429156"/>
          </a:xfrm>
          <a:prstGeom prst="snip1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D49A021C-AA7F-485E-BC7A-78EAB059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950720B7-A8A5-41FF-99E1-BF0C94BA7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</a:t>
            </a:r>
            <a:r>
              <a:rPr lang="ko-KR" altLang="en-US" dirty="0"/>
              <a:t>샷 종류와 게임 종류</a:t>
            </a:r>
          </a:p>
        </p:txBody>
      </p:sp>
      <p:sp>
        <p:nvSpPr>
          <p:cNvPr id="38" name="한쪽 모서리는 잘리고 다른 쪽 모서리는 둥근 사각형 5">
            <a:extLst>
              <a:ext uri="{FF2B5EF4-FFF2-40B4-BE49-F238E27FC236}">
                <a16:creationId xmlns:a16="http://schemas.microsoft.com/office/drawing/2014/main" id="{76F10656-6CC5-45FC-AB76-6B9E5BF8B124}"/>
              </a:ext>
            </a:extLst>
          </p:cNvPr>
          <p:cNvSpPr/>
          <p:nvPr/>
        </p:nvSpPr>
        <p:spPr>
          <a:xfrm flipH="1">
            <a:off x="544892" y="1440189"/>
            <a:ext cx="4286280" cy="4429156"/>
          </a:xfrm>
          <a:prstGeom prst="snip1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2" name="사각형: 잘린 위쪽 모서리 31">
            <a:extLst>
              <a:ext uri="{FF2B5EF4-FFF2-40B4-BE49-F238E27FC236}">
                <a16:creationId xmlns:a16="http://schemas.microsoft.com/office/drawing/2014/main" id="{DC7EA3E2-0E51-408E-902A-BDB8292B5C46}"/>
              </a:ext>
            </a:extLst>
          </p:cNvPr>
          <p:cNvSpPr/>
          <p:nvPr/>
        </p:nvSpPr>
        <p:spPr>
          <a:xfrm flipV="1">
            <a:off x="680477" y="3689762"/>
            <a:ext cx="4015111" cy="2022880"/>
          </a:xfrm>
          <a:prstGeom prst="snip2Same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4" name="순서도: 문서 33">
            <a:extLst>
              <a:ext uri="{FF2B5EF4-FFF2-40B4-BE49-F238E27FC236}">
                <a16:creationId xmlns:a16="http://schemas.microsoft.com/office/drawing/2014/main" id="{219590C5-3076-489F-ACBB-0CD1A5ED50F6}"/>
              </a:ext>
            </a:extLst>
          </p:cNvPr>
          <p:cNvSpPr/>
          <p:nvPr/>
        </p:nvSpPr>
        <p:spPr>
          <a:xfrm flipH="1">
            <a:off x="6160357" y="1532913"/>
            <a:ext cx="2160000" cy="432000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게임 종류</a:t>
            </a:r>
          </a:p>
        </p:txBody>
      </p:sp>
      <p:sp>
        <p:nvSpPr>
          <p:cNvPr id="41" name="설명선: 아래쪽 화살표 40">
            <a:extLst>
              <a:ext uri="{FF2B5EF4-FFF2-40B4-BE49-F238E27FC236}">
                <a16:creationId xmlns:a16="http://schemas.microsoft.com/office/drawing/2014/main" id="{08968D29-BF52-4906-9355-8E2CBB753C5A}"/>
              </a:ext>
            </a:extLst>
          </p:cNvPr>
          <p:cNvSpPr/>
          <p:nvPr/>
        </p:nvSpPr>
        <p:spPr>
          <a:xfrm>
            <a:off x="6532880" y="3561184"/>
            <a:ext cx="1404003" cy="739065"/>
          </a:xfrm>
          <a:prstGeom prst="downArrowCallou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포켓 게임</a:t>
            </a:r>
          </a:p>
        </p:txBody>
      </p:sp>
      <p:sp>
        <p:nvSpPr>
          <p:cNvPr id="42" name="화살표: 왼쪽/오른쪽/위쪽/아래쪽 41">
            <a:extLst>
              <a:ext uri="{FF2B5EF4-FFF2-40B4-BE49-F238E27FC236}">
                <a16:creationId xmlns:a16="http://schemas.microsoft.com/office/drawing/2014/main" id="{02F1916D-5B93-41BA-8BFA-9878A03966A3}"/>
              </a:ext>
            </a:extLst>
          </p:cNvPr>
          <p:cNvSpPr/>
          <p:nvPr/>
        </p:nvSpPr>
        <p:spPr>
          <a:xfrm>
            <a:off x="6537569" y="2026063"/>
            <a:ext cx="1413908" cy="673309"/>
          </a:xfrm>
          <a:prstGeom prst="quadArrow">
            <a:avLst>
              <a:gd name="adj1" fmla="val 44434"/>
              <a:gd name="adj2" fmla="val 20866"/>
              <a:gd name="adj3" fmla="val 16533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보크라인</a:t>
            </a:r>
          </a:p>
        </p:txBody>
      </p:sp>
      <p:sp>
        <p:nvSpPr>
          <p:cNvPr id="43" name="팔각형 42">
            <a:extLst>
              <a:ext uri="{FF2B5EF4-FFF2-40B4-BE49-F238E27FC236}">
                <a16:creationId xmlns:a16="http://schemas.microsoft.com/office/drawing/2014/main" id="{2D31983E-FACD-4778-93D8-07A98220BC62}"/>
              </a:ext>
            </a:extLst>
          </p:cNvPr>
          <p:cNvSpPr/>
          <p:nvPr/>
        </p:nvSpPr>
        <p:spPr>
          <a:xfrm>
            <a:off x="6532880" y="4386587"/>
            <a:ext cx="1401795" cy="499050"/>
          </a:xfrm>
          <a:prstGeom prst="octagon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로테이션</a:t>
            </a:r>
          </a:p>
        </p:txBody>
      </p:sp>
      <p:sp>
        <p:nvSpPr>
          <p:cNvPr id="44" name="구름 43">
            <a:extLst>
              <a:ext uri="{FF2B5EF4-FFF2-40B4-BE49-F238E27FC236}">
                <a16:creationId xmlns:a16="http://schemas.microsoft.com/office/drawing/2014/main" id="{821BE19F-9756-4B80-8CB1-15B01AC187E3}"/>
              </a:ext>
            </a:extLst>
          </p:cNvPr>
          <p:cNvSpPr/>
          <p:nvPr/>
        </p:nvSpPr>
        <p:spPr>
          <a:xfrm>
            <a:off x="7934674" y="3834196"/>
            <a:ext cx="1357257" cy="515733"/>
          </a:xfrm>
          <a:prstGeom prst="cloud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나인볼</a:t>
            </a:r>
          </a:p>
        </p:txBody>
      </p:sp>
      <p:sp>
        <p:nvSpPr>
          <p:cNvPr id="45" name="화살표: 오각형 44">
            <a:extLst>
              <a:ext uri="{FF2B5EF4-FFF2-40B4-BE49-F238E27FC236}">
                <a16:creationId xmlns:a16="http://schemas.microsoft.com/office/drawing/2014/main" id="{D04D053B-AC1C-4EAB-B14F-CE43C21700BD}"/>
              </a:ext>
            </a:extLst>
          </p:cNvPr>
          <p:cNvSpPr/>
          <p:nvPr/>
        </p:nvSpPr>
        <p:spPr>
          <a:xfrm>
            <a:off x="7524060" y="5082839"/>
            <a:ext cx="1532306" cy="527978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스누커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6" name="오각형 45">
            <a:extLst>
              <a:ext uri="{FF2B5EF4-FFF2-40B4-BE49-F238E27FC236}">
                <a16:creationId xmlns:a16="http://schemas.microsoft.com/office/drawing/2014/main" id="{45D32F1F-BA8F-4570-BD80-80DE8DA059B6}"/>
              </a:ext>
            </a:extLst>
          </p:cNvPr>
          <p:cNvSpPr/>
          <p:nvPr/>
        </p:nvSpPr>
        <p:spPr>
          <a:xfrm flipV="1">
            <a:off x="8143738" y="2304299"/>
            <a:ext cx="912628" cy="928575"/>
          </a:xfrm>
          <a:prstGeom prst="pentagon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7" name="육각형 46">
            <a:extLst>
              <a:ext uri="{FF2B5EF4-FFF2-40B4-BE49-F238E27FC236}">
                <a16:creationId xmlns:a16="http://schemas.microsoft.com/office/drawing/2014/main" id="{35714841-C3F8-47A5-B250-B5C65EB2514B}"/>
              </a:ext>
            </a:extLst>
          </p:cNvPr>
          <p:cNvSpPr/>
          <p:nvPr/>
        </p:nvSpPr>
        <p:spPr>
          <a:xfrm>
            <a:off x="5388438" y="2316680"/>
            <a:ext cx="1025264" cy="903813"/>
          </a:xfrm>
          <a:prstGeom prst="hexagon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쓰리쿠션</a:t>
            </a:r>
          </a:p>
        </p:txBody>
      </p:sp>
      <p:sp>
        <p:nvSpPr>
          <p:cNvPr id="48" name="화살표: 오각형 47">
            <a:extLst>
              <a:ext uri="{FF2B5EF4-FFF2-40B4-BE49-F238E27FC236}">
                <a16:creationId xmlns:a16="http://schemas.microsoft.com/office/drawing/2014/main" id="{2507E55D-2892-46D9-96FC-FB33DD4CD953}"/>
              </a:ext>
            </a:extLst>
          </p:cNvPr>
          <p:cNvSpPr/>
          <p:nvPr/>
        </p:nvSpPr>
        <p:spPr>
          <a:xfrm flipH="1">
            <a:off x="5463807" y="5076768"/>
            <a:ext cx="1532306" cy="521431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스트레이트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9" name="설명선: 위쪽 화살표 48">
            <a:extLst>
              <a:ext uri="{FF2B5EF4-FFF2-40B4-BE49-F238E27FC236}">
                <a16:creationId xmlns:a16="http://schemas.microsoft.com/office/drawing/2014/main" id="{DA849CF2-3F8C-4573-875D-7182F36E8053}"/>
              </a:ext>
            </a:extLst>
          </p:cNvPr>
          <p:cNvSpPr/>
          <p:nvPr/>
        </p:nvSpPr>
        <p:spPr>
          <a:xfrm>
            <a:off x="6520703" y="2722148"/>
            <a:ext cx="1413972" cy="739065"/>
          </a:xfrm>
          <a:prstGeom prst="upArrowCallou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캐롬 게임</a:t>
            </a:r>
          </a:p>
        </p:txBody>
      </p:sp>
      <p:sp>
        <p:nvSpPr>
          <p:cNvPr id="50" name="구름 49">
            <a:extLst>
              <a:ext uri="{FF2B5EF4-FFF2-40B4-BE49-F238E27FC236}">
                <a16:creationId xmlns:a16="http://schemas.microsoft.com/office/drawing/2014/main" id="{96CB3311-D967-4E0D-A7C1-1FF0E586DA0C}"/>
              </a:ext>
            </a:extLst>
          </p:cNvPr>
          <p:cNvSpPr/>
          <p:nvPr/>
        </p:nvSpPr>
        <p:spPr>
          <a:xfrm rot="509441" flipH="1">
            <a:off x="5197226" y="3852606"/>
            <a:ext cx="1369952" cy="515733"/>
          </a:xfrm>
          <a:prstGeom prst="cloud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에잇볼</a:t>
            </a: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F255B10B-2FEA-474D-B058-A19317A112A0}"/>
              </a:ext>
            </a:extLst>
          </p:cNvPr>
          <p:cNvCxnSpPr>
            <a:cxnSpLocks/>
          </p:cNvCxnSpPr>
          <p:nvPr/>
        </p:nvCxnSpPr>
        <p:spPr>
          <a:xfrm>
            <a:off x="6996113" y="5337484"/>
            <a:ext cx="527947" cy="9344"/>
          </a:xfrm>
          <a:prstGeom prst="straightConnector1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설명선: 오른쪽 화살표 52">
            <a:extLst>
              <a:ext uri="{FF2B5EF4-FFF2-40B4-BE49-F238E27FC236}">
                <a16:creationId xmlns:a16="http://schemas.microsoft.com/office/drawing/2014/main" id="{DC90AF26-2374-415F-BED5-A1FBA79A40B6}"/>
              </a:ext>
            </a:extLst>
          </p:cNvPr>
          <p:cNvSpPr/>
          <p:nvPr/>
        </p:nvSpPr>
        <p:spPr>
          <a:xfrm>
            <a:off x="1126227" y="1909328"/>
            <a:ext cx="1246508" cy="1002238"/>
          </a:xfrm>
          <a:prstGeom prst="rightArrowCallou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샷 종류</a:t>
            </a:r>
          </a:p>
        </p:txBody>
      </p:sp>
      <p:graphicFrame>
        <p:nvGraphicFramePr>
          <p:cNvPr id="54" name="다이어그램 53">
            <a:extLst>
              <a:ext uri="{FF2B5EF4-FFF2-40B4-BE49-F238E27FC236}">
                <a16:creationId xmlns:a16="http://schemas.microsoft.com/office/drawing/2014/main" id="{F380E014-2520-46DA-88F1-3712D3FA8A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41421949"/>
              </p:ext>
            </p:extLst>
          </p:nvPr>
        </p:nvGraphicFramePr>
        <p:xfrm>
          <a:off x="2314479" y="1680861"/>
          <a:ext cx="2160000" cy="1949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" name="화살표: 오른쪽 30">
            <a:extLst>
              <a:ext uri="{FF2B5EF4-FFF2-40B4-BE49-F238E27FC236}">
                <a16:creationId xmlns:a16="http://schemas.microsoft.com/office/drawing/2014/main" id="{4A8A66FA-2158-46B9-BD1E-3AFEC1DE2830}"/>
              </a:ext>
            </a:extLst>
          </p:cNvPr>
          <p:cNvSpPr/>
          <p:nvPr/>
        </p:nvSpPr>
        <p:spPr>
          <a:xfrm>
            <a:off x="797893" y="4011568"/>
            <a:ext cx="980192" cy="1209965"/>
          </a:xfrm>
          <a:prstGeom prst="rightArrow">
            <a:avLst>
              <a:gd name="adj1" fmla="val 76721"/>
              <a:gd name="adj2" fmla="val 37552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게임 용구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2" name="다이어그램 1">
            <a:extLst>
              <a:ext uri="{FF2B5EF4-FFF2-40B4-BE49-F238E27FC236}">
                <a16:creationId xmlns:a16="http://schemas.microsoft.com/office/drawing/2014/main" id="{427A7615-35EB-4CCA-B6DB-EDDB55257C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1540415"/>
              </p:ext>
            </p:extLst>
          </p:nvPr>
        </p:nvGraphicFramePr>
        <p:xfrm>
          <a:off x="1969117" y="3667968"/>
          <a:ext cx="2535438" cy="1962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6D48BF70-FB55-49CA-A57A-C5B464A847BD}"/>
              </a:ext>
            </a:extLst>
          </p:cNvPr>
          <p:cNvSpPr txBox="1"/>
          <p:nvPr/>
        </p:nvSpPr>
        <p:spPr>
          <a:xfrm>
            <a:off x="8272400" y="2583920"/>
            <a:ext cx="6553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구</a:t>
            </a:r>
          </a:p>
        </p:txBody>
      </p:sp>
    </p:spTree>
    <p:extLst>
      <p:ext uri="{BB962C8B-B14F-4D97-AF65-F5344CB8AC3E}">
        <p14:creationId xmlns:p14="http://schemas.microsoft.com/office/powerpoint/2010/main" val="4213676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769</TotalTime>
  <Words>225</Words>
  <Application>Microsoft Office PowerPoint</Application>
  <PresentationFormat>A4 용지(210x297mm)</PresentationFormat>
  <Paragraphs>72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당구 게임</vt:lpstr>
      <vt:lpstr>B. 프로대회 경기 규칙</vt:lpstr>
      <vt:lpstr>C. 테이블 포인트 위치</vt:lpstr>
      <vt:lpstr>D. 샷 종류와 게임 종류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82</cp:revision>
  <cp:lastPrinted>2023-09-30T04:31:19Z</cp:lastPrinted>
  <dcterms:created xsi:type="dcterms:W3CDTF">2023-07-20T02:58:21Z</dcterms:created>
  <dcterms:modified xsi:type="dcterms:W3CDTF">2024-02-04T23:34:49Z</dcterms:modified>
</cp:coreProperties>
</file>